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2" r:id="rId3"/>
    <p:sldId id="355" r:id="rId4"/>
    <p:sldId id="356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50" autoAdjust="0"/>
    <p:restoredTop sz="80287" autoAdjust="0"/>
  </p:normalViewPr>
  <p:slideViewPr>
    <p:cSldViewPr>
      <p:cViewPr>
        <p:scale>
          <a:sx n="93" d="100"/>
          <a:sy n="93" d="100"/>
        </p:scale>
        <p:origin x="-714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571504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1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Госудаоственного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флага  РФ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286116" y="2214560"/>
            <a:ext cx="3571900" cy="2786082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714744" y="2714626"/>
            <a:ext cx="26432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воспитания у дошкольников патриотических чувств: любовь к Родине , к </a:t>
            </a:r>
            <a:r>
              <a:rPr lang="ru-RU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сиволике</a:t>
            </a: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, с детьми проводились беседы, продуктивная деятельность по символике (флаг).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7" name="Picture 2" descr="C:\Users\User\Downloads\11 день фла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714626"/>
            <a:ext cx="2949663" cy="221455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7" name="Picture 3" descr="C:\Users\User\Downloads\111 день флаг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571486"/>
            <a:ext cx="2619307" cy="19631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8" name="Picture 4" descr="C:\Users\User\Downloads\1 день флаг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1500180"/>
            <a:ext cx="2071670" cy="276222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Экскурсия к памятнику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чувашского</a:t>
            </a:r>
            <a:b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народного поэта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Николая</a:t>
            </a:r>
            <a:b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Полоруссова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- </a:t>
            </a:r>
            <a:r>
              <a:rPr 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Шелеби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3643306" y="1285866"/>
            <a:ext cx="3857652" cy="3571900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Расширять знания дошкольников о нашем земляке,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народном поэте Николае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Полоруссова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Шелеби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88" y="-24504"/>
            <a:ext cx="2712718" cy="1381808"/>
          </a:xfrm>
          <a:prstGeom prst="rect">
            <a:avLst/>
          </a:prstGeom>
        </p:spPr>
      </p:pic>
      <p:pic>
        <p:nvPicPr>
          <p:cNvPr id="2050" name="Picture 2" descr="C:\Users\User\Downloads\экскурсия к Шелеби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428742"/>
            <a:ext cx="2545556" cy="33940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«День Республики Татарстан»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4929190" y="1500180"/>
            <a:ext cx="3571900" cy="2857520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Способствовать формированию у детей  любви к родному краю, к своей республике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pic>
        <p:nvPicPr>
          <p:cNvPr id="3074" name="Picture 2" descr="C:\Users\User\Downloads\день республики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14428"/>
            <a:ext cx="3394075" cy="33940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3433</TotalTime>
  <Words>81</Words>
  <Application>Microsoft Office PowerPoint</Application>
  <PresentationFormat>Экран (16:9)</PresentationFormat>
  <Paragraphs>12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 День Госудаоственного  флага  РФ </vt:lpstr>
      <vt:lpstr>Экскурсия к памятнику  чувашского  народного поэта Николая  Полоруссова - Шелеби</vt:lpstr>
      <vt:lpstr>«День Республики Татарстан»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455</cp:revision>
  <cp:lastPrinted>2021-02-01T07:48:05Z</cp:lastPrinted>
  <dcterms:created xsi:type="dcterms:W3CDTF">2015-10-13T08:15:21Z</dcterms:created>
  <dcterms:modified xsi:type="dcterms:W3CDTF">2021-09-06T05:03:57Z</dcterms:modified>
</cp:coreProperties>
</file>